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976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8011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2511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261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648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927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253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4894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15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5604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3772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D71C9-D00B-49E6-8F37-8B02A985D6B0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CC7FD-ED4D-41CC-ABA2-3FD15DAE501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406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808738" y="1696226"/>
            <a:ext cx="8989797" cy="8802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32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2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32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회 안양공공예술프로젝트</a:t>
            </a:r>
            <a:r>
              <a:rPr lang="en-US" altLang="ko-KR" sz="32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(APAP7)</a:t>
            </a:r>
            <a:r>
              <a:rPr lang="ko-KR" altLang="en-US" sz="32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사업 계획</a:t>
            </a:r>
            <a:endParaRPr lang="en-US" altLang="ko-KR" sz="3200" kern="0" spc="0" dirty="0" smtClean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238264" y="5080649"/>
            <a:ext cx="40318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20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지원자 </a:t>
            </a:r>
            <a:r>
              <a:rPr lang="en-US" altLang="ko-KR" sz="20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 0   0   0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38263" y="3596571"/>
            <a:ext cx="40318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2022. 03</a:t>
            </a:r>
            <a:endParaRPr lang="ko-KR" altLang="en-US" sz="105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799717"/>
              </p:ext>
            </p:extLst>
          </p:nvPr>
        </p:nvGraphicFramePr>
        <p:xfrm>
          <a:off x="735074" y="581480"/>
          <a:ext cx="912494" cy="845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494"/>
              </a:tblGrid>
              <a:tr h="4226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접수번호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26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/>
                        <a:t>공란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36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22296" y="663058"/>
            <a:ext cx="10357020" cy="503066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유의사항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 사이즈는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16:9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계획안 자료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(PPT)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 발표 자료로 사용됩니다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b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시 주제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기획의도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참여 작가 구성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세부 사업 내용을 중심으로 작성하여 주시기 바랍니다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계획안 자료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(PPT)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 이내로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제출하여 주시기 바랍니다</a:t>
            </a:r>
            <a:r>
              <a:rPr lang="en-US" altLang="ko-KR" sz="1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en-US" altLang="ko-KR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발표시간은 약 </a:t>
            </a:r>
            <a:r>
              <a:rPr lang="en-US" altLang="ko-KR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</a:t>
            </a:r>
            <a:r>
              <a:rPr lang="ko-KR" altLang="en-US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 이내 예정</a:t>
            </a:r>
            <a:r>
              <a:rPr lang="en-US" altLang="ko-KR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br>
              <a:rPr lang="en-US" altLang="ko-KR" sz="12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PPT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파일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USB </a:t>
            </a:r>
            <a:r>
              <a:rPr lang="ko-KR" altLang="en-US" sz="1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저장시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글꼴 포함 저장 방법으로 저장하여 주시기 바랍니다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작성 순서 및 형식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디자인 등은 별도로 없으니 자유롭게 작성하여 주시기 바랍니다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소리 및 영상 등이 있을 시 호환이 용이한 프로그램으로 작성하거나 별첨하여 주시기 바랍니다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※ 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사업계획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수립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필수 포함사항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(APAP7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집행위원회 요청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추진방향 「도심 속 참여 예술」에 대한 해석과 방향 제시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작가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풀 구성 계획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홍보방안</a:t>
            </a:r>
            <a:r>
              <a:rPr lang="en-US" altLang="ko-KR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대중성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존치성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대안 제시 등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1011196" y="1408670"/>
            <a:ext cx="10151074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141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21</Words>
  <Application>Microsoft Office PowerPoint</Application>
  <PresentationFormat>와이드스크린</PresentationFormat>
  <Paragraphs>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HY헤드라인M</vt:lpstr>
      <vt:lpstr>맑은 고딕</vt:lpstr>
      <vt:lpstr>Arial</vt:lpstr>
      <vt:lpstr>Office 테마</vt:lpstr>
      <vt:lpstr>PowerPoint 프레젠테이션</vt:lpstr>
      <vt:lpstr>작성 유의사항   -  페이지 사이즈는 16:9 입니다. -  사업 계획안 자료(PPT)는 발표 자료로 사용됩니다.  - 작성 시 주제, 기획의도, 참여 작가 구성(안), 세부 사업 내용을 중심으로 작성하여 주시기 바랍니다 -  사업 계획안 자료(PPT)는 20 페이지 이내로 제출하여 주시기 바랍니다. (발표시간은 약 20분 이내 예정) -  PPT 파일 USB 저장시, 글꼴 포함 저장 방법으로 저장하여 주시기 바랍니다. -  작성 순서 및 형식, 디자인 등은 별도로 없으니 자유롭게 작성하여 주시기 바랍니다. -  소리 및 영상 등이 있을 시 호환이 용이한 프로그램으로 작성하거나 별첨하여 주시기 바랍니다.  ※  사업계획(안) 수립 시 필수 포함사항 (APAP7 집행위원회 요청)     - 추진방향 「도심 속 참여 예술」에 대한 해석과 방향 제시     - 작가 풀 구성 계획(안), 홍보방안, 대중성, 존치성  대안 제시 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17</cp:revision>
  <dcterms:created xsi:type="dcterms:W3CDTF">2022-02-10T08:39:27Z</dcterms:created>
  <dcterms:modified xsi:type="dcterms:W3CDTF">2022-02-24T02:30:31Z</dcterms:modified>
</cp:coreProperties>
</file>